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2017/2/8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2017/2/8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2017/2/8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2017/2/8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2017/2/8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2017/2/8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2017/2/8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869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69160"/>
            <a:ext cx="9144000" cy="1988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4792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8" y="0"/>
            <a:ext cx="9125023" cy="3789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81328"/>
            <a:ext cx="198856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539551" y="824518"/>
            <a:ext cx="815461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*</a:t>
            </a:r>
            <a:r>
              <a:rPr lang="zh-TW" altLang="en-US" sz="2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500ppm</a:t>
            </a:r>
            <a:r>
              <a:rPr lang="zh-TW" altLang="en-US" sz="2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漂白水</a:t>
            </a:r>
            <a:r>
              <a:rPr lang="zh-TW" altLang="zh-TW" sz="2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泡</a:t>
            </a:r>
            <a:r>
              <a:rPr lang="zh-TW" altLang="zh-TW" sz="2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製方法</a:t>
            </a:r>
            <a:r>
              <a:rPr lang="en-US" altLang="zh-TW" sz="2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endParaRPr lang="zh-TW" altLang="zh-TW" sz="2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取市售含氯漂白水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(5%~6%)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100c.c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加入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公升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清水後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攪拌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均勻</a:t>
            </a:r>
            <a:r>
              <a:rPr lang="zh-TW" altLang="en-US" sz="2000" dirty="0" smtClean="0">
                <a:latin typeface="標楷體"/>
                <a:ea typeface="標楷體"/>
              </a:rPr>
              <a:t>，用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於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常接觸物體表面</a:t>
            </a:r>
            <a:r>
              <a:rPr lang="zh-TW" altLang="en-US" sz="2000" dirty="0" smtClean="0">
                <a:latin typeface="標楷體"/>
                <a:ea typeface="標楷體"/>
              </a:rPr>
              <a:t>。</a:t>
            </a:r>
            <a:endParaRPr lang="en-US" altLang="zh-TW" sz="2000" dirty="0" smtClean="0">
              <a:latin typeface="標楷體"/>
              <a:ea typeface="標楷體"/>
            </a:endParaRPr>
          </a:p>
          <a:p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*</a:t>
            </a:r>
            <a:r>
              <a:rPr lang="zh-TW" altLang="en-US" sz="2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1000ppm</a:t>
            </a:r>
            <a:r>
              <a:rPr lang="zh-TW" altLang="en-US" sz="2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漂白水</a:t>
            </a:r>
            <a:r>
              <a:rPr lang="zh-TW" altLang="zh-TW" sz="2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泡</a:t>
            </a:r>
            <a:r>
              <a:rPr lang="zh-TW" altLang="zh-TW" sz="2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製方法</a:t>
            </a:r>
            <a:r>
              <a:rPr lang="en-US" altLang="zh-TW" sz="2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endParaRPr lang="zh-TW" altLang="zh-TW" sz="2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取市售含氯漂白水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(5%~6%)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200c.c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加入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公升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清水後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攪拌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均勻</a:t>
            </a:r>
            <a:r>
              <a:rPr lang="zh-TW" altLang="en-US" sz="2000" dirty="0" smtClean="0">
                <a:latin typeface="標楷體"/>
                <a:ea typeface="標楷體"/>
              </a:rPr>
              <a:t>，用於分泌物或排泄物污染之物品。</a:t>
            </a:r>
            <a:endParaRPr lang="en-US" altLang="zh-TW" sz="2000" dirty="0" smtClean="0">
              <a:latin typeface="標楷體"/>
              <a:ea typeface="標楷體"/>
            </a:endParaRPr>
          </a:p>
          <a:p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泡製</a:t>
            </a:r>
            <a:r>
              <a:rPr lang="zh-TW" altLang="zh-TW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後</a:t>
            </a:r>
            <a:r>
              <a:rPr lang="zh-TW" alt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應</a:t>
            </a:r>
            <a:r>
              <a:rPr lang="zh-TW" altLang="zh-TW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於</a:t>
            </a:r>
            <a:r>
              <a:rPr lang="en-US" altLang="zh-TW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24</a:t>
            </a:r>
            <a:r>
              <a:rPr lang="zh-TW" altLang="zh-TW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小時內</a:t>
            </a:r>
            <a:r>
              <a:rPr lang="zh-TW" altLang="zh-TW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用完</a:t>
            </a:r>
            <a:r>
              <a:rPr lang="en-US" altLang="zh-TW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zh-TW" sz="2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zh-TW" dirty="0"/>
          </a:p>
        </p:txBody>
      </p:sp>
      <p:sp>
        <p:nvSpPr>
          <p:cNvPr id="8" name="矩形 7"/>
          <p:cNvSpPr/>
          <p:nvPr/>
        </p:nvSpPr>
        <p:spPr>
          <a:xfrm>
            <a:off x="1907704" y="55077"/>
            <a:ext cx="525658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標楷體" panose="03000509000000000000" pitchFamily="65" charset="-120"/>
                <a:ea typeface="標楷體" panose="03000509000000000000" pitchFamily="65" charset="-120"/>
              </a:rPr>
              <a:t>防範腸病毒消毒</a:t>
            </a:r>
            <a:r>
              <a:rPr lang="zh-TW" alt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標楷體" panose="03000509000000000000" pitchFamily="65" charset="-120"/>
                <a:ea typeface="標楷體" panose="03000509000000000000" pitchFamily="65" charset="-120"/>
              </a:rPr>
              <a:t>方法</a:t>
            </a:r>
            <a:endParaRPr lang="zh-TW" alt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8" y="3789040"/>
            <a:ext cx="9144000" cy="3068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2606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89</Words>
  <Application>Microsoft Office PowerPoint</Application>
  <PresentationFormat>如螢幕大小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洪麗雅</dc:creator>
  <cp:lastModifiedBy>洪麗雅</cp:lastModifiedBy>
  <cp:revision>17</cp:revision>
  <dcterms:created xsi:type="dcterms:W3CDTF">2016-03-17T06:05:55Z</dcterms:created>
  <dcterms:modified xsi:type="dcterms:W3CDTF">2017-02-08T08:06:33Z</dcterms:modified>
</cp:coreProperties>
</file>