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17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05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4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72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66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30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05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88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96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7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13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3798-2A68-46F9-8D16-5BB9BCEFC67D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CF55-3C91-4ECC-A310-83A7F92F1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0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274018" y="1075868"/>
            <a:ext cx="4745757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  </a:t>
            </a:r>
            <a:r>
              <a:rPr lang="zh-TW" altLang="en-US" sz="2800" b="1" dirty="0">
                <a:latin typeface="華康行書體" panose="03000509000000000000" pitchFamily="65" charset="-120"/>
                <a:ea typeface="華康行書體" panose="03000509000000000000" pitchFamily="65" charset="-120"/>
              </a:rPr>
              <a:t>主教杯桌球、撞球賽程表</a:t>
            </a:r>
          </a:p>
        </p:txBody>
      </p:sp>
      <p:grpSp>
        <p:nvGrpSpPr>
          <p:cNvPr id="54" name="群組 53"/>
          <p:cNvGrpSpPr/>
          <p:nvPr/>
        </p:nvGrpSpPr>
        <p:grpSpPr>
          <a:xfrm>
            <a:off x="221903" y="2103239"/>
            <a:ext cx="3938496" cy="2491332"/>
            <a:chOff x="221903" y="2103239"/>
            <a:chExt cx="3938496" cy="2491332"/>
          </a:xfrm>
        </p:grpSpPr>
        <p:cxnSp>
          <p:nvCxnSpPr>
            <p:cNvPr id="6" name="直線接點 5"/>
            <p:cNvCxnSpPr/>
            <p:nvPr/>
          </p:nvCxnSpPr>
          <p:spPr>
            <a:xfrm>
              <a:off x="907448" y="2933328"/>
              <a:ext cx="101939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907448" y="2933328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1914888" y="2922138"/>
              <a:ext cx="21333" cy="5797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483396" y="3228566"/>
              <a:ext cx="848244" cy="117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V="1">
              <a:off x="1422921" y="2645296"/>
              <a:ext cx="1996951" cy="899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467544" y="322856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1331640" y="3240345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1422921" y="264529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3419872" y="263410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/>
            <p:cNvSpPr txBox="1"/>
            <p:nvPr/>
          </p:nvSpPr>
          <p:spPr>
            <a:xfrm>
              <a:off x="221903" y="3501875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文生</a:t>
              </a:r>
              <a:endParaRPr lang="zh-TW" altLang="en-US" dirty="0">
                <a:latin typeface="華康行書體" panose="03000509000000000000" pitchFamily="65" charset="-120"/>
                <a:ea typeface="華康行書體" panose="03000509000000000000" pitchFamily="65" charset="-12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085999" y="3514451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崇仁</a:t>
              </a: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1691680" y="3514451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宏仁</a:t>
              </a:r>
            </a:p>
          </p:txBody>
        </p:sp>
        <p:cxnSp>
          <p:nvCxnSpPr>
            <p:cNvPr id="39" name="直線接點 38"/>
            <p:cNvCxnSpPr/>
            <p:nvPr/>
          </p:nvCxnSpPr>
          <p:spPr>
            <a:xfrm>
              <a:off x="2910176" y="2922138"/>
              <a:ext cx="101939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2915816" y="2922138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3929567" y="2922138"/>
              <a:ext cx="0" cy="60623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3334298" y="3213843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2504851" y="3202722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3103465" y="3495206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立仁</a:t>
              </a:r>
            </a:p>
          </p:txBody>
        </p:sp>
        <p:cxnSp>
          <p:nvCxnSpPr>
            <p:cNvPr id="48" name="直線接點 47"/>
            <p:cNvCxnSpPr/>
            <p:nvPr/>
          </p:nvCxnSpPr>
          <p:spPr>
            <a:xfrm flipV="1">
              <a:off x="2486054" y="3190943"/>
              <a:ext cx="848244" cy="117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字方塊 49"/>
            <p:cNvSpPr txBox="1"/>
            <p:nvPr/>
          </p:nvSpPr>
          <p:spPr>
            <a:xfrm>
              <a:off x="2274018" y="3476255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永年</a:t>
              </a: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698734" y="3501008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輔仁</a:t>
              </a: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1864212" y="2103239"/>
              <a:ext cx="907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桌球</a:t>
              </a:r>
              <a:endParaRPr lang="zh-TW" altLang="en-US" sz="2400" b="1" dirty="0">
                <a:latin typeface="華康行書體" panose="03000509000000000000" pitchFamily="65" charset="-120"/>
                <a:ea typeface="華康行書體" panose="03000509000000000000" pitchFamily="65" charset="-120"/>
              </a:endParaRPr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4572000" y="2103239"/>
            <a:ext cx="3938496" cy="2491332"/>
            <a:chOff x="221903" y="2103239"/>
            <a:chExt cx="3938496" cy="2491332"/>
          </a:xfrm>
        </p:grpSpPr>
        <p:cxnSp>
          <p:nvCxnSpPr>
            <p:cNvPr id="56" name="直線接點 55"/>
            <p:cNvCxnSpPr/>
            <p:nvPr/>
          </p:nvCxnSpPr>
          <p:spPr>
            <a:xfrm>
              <a:off x="907448" y="2933328"/>
              <a:ext cx="101939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907448" y="2933328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1914888" y="2922138"/>
              <a:ext cx="21333" cy="5797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V="1">
              <a:off x="483396" y="3228566"/>
              <a:ext cx="848244" cy="117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V="1">
              <a:off x="1422921" y="2645296"/>
              <a:ext cx="1996951" cy="899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467544" y="322856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1331640" y="3240345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1422921" y="264529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3419872" y="2634106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/>
            <p:cNvSpPr txBox="1"/>
            <p:nvPr/>
          </p:nvSpPr>
          <p:spPr>
            <a:xfrm>
              <a:off x="221903" y="3501875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崇仁</a:t>
              </a: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1085999" y="3514451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永年</a:t>
              </a: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1691680" y="3514451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輔仁</a:t>
              </a:r>
            </a:p>
          </p:txBody>
        </p:sp>
        <p:cxnSp>
          <p:nvCxnSpPr>
            <p:cNvPr id="68" name="直線接點 67"/>
            <p:cNvCxnSpPr/>
            <p:nvPr/>
          </p:nvCxnSpPr>
          <p:spPr>
            <a:xfrm>
              <a:off x="2910176" y="2922138"/>
              <a:ext cx="101939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2886199" y="2922138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3929567" y="2922138"/>
              <a:ext cx="0" cy="60623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3334298" y="3213843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2504851" y="3202722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3103465" y="3495206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立仁</a:t>
              </a:r>
            </a:p>
          </p:txBody>
        </p:sp>
        <p:cxnSp>
          <p:nvCxnSpPr>
            <p:cNvPr id="74" name="直線接點 73"/>
            <p:cNvCxnSpPr/>
            <p:nvPr/>
          </p:nvCxnSpPr>
          <p:spPr>
            <a:xfrm flipV="1">
              <a:off x="2486054" y="3190943"/>
              <a:ext cx="848244" cy="117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文字方塊 74"/>
            <p:cNvSpPr txBox="1"/>
            <p:nvPr/>
          </p:nvSpPr>
          <p:spPr>
            <a:xfrm>
              <a:off x="2274018" y="3476255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文生</a:t>
              </a:r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3698734" y="3501008"/>
              <a:ext cx="461665" cy="10801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宏仁</a:t>
              </a:r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1878087" y="2103239"/>
              <a:ext cx="907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撞</a:t>
              </a:r>
              <a:r>
                <a:rPr lang="zh-TW" altLang="en-US" sz="2400" b="1" dirty="0" smtClean="0">
                  <a:latin typeface="華康行書體" panose="03000509000000000000" pitchFamily="65" charset="-120"/>
                  <a:ea typeface="華康行書體" panose="03000509000000000000" pitchFamily="65" charset="-120"/>
                </a:rPr>
                <a:t>球</a:t>
              </a:r>
              <a:endParaRPr lang="zh-TW" altLang="en-US" sz="2400" b="1" dirty="0">
                <a:latin typeface="華康行書體" panose="03000509000000000000" pitchFamily="65" charset="-120"/>
                <a:ea typeface="華康行書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35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32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S.xp</dc:creator>
  <cp:lastModifiedBy>S.xp</cp:lastModifiedBy>
  <cp:revision>4</cp:revision>
  <dcterms:created xsi:type="dcterms:W3CDTF">2015-11-19T00:39:40Z</dcterms:created>
  <dcterms:modified xsi:type="dcterms:W3CDTF">2015-11-19T01:30:35Z</dcterms:modified>
</cp:coreProperties>
</file>