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6113-F7B3-4496-8B75-1F22379A125B}" type="datetimeFigureOut">
              <a:rPr lang="zh-TW" altLang="en-US" smtClean="0"/>
              <a:t>2014/7/17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126E-9EC9-4BF3-8694-0A873FB9DC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DSC_0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7206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85720" y="1571612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USB</a:t>
            </a:r>
            <a:r>
              <a:rPr lang="zh-TW" altLang="en-US" b="1" dirty="0"/>
              <a:t>插座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14744" y="100010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/>
              <a:t>麥克風音量</a:t>
            </a:r>
            <a:endParaRPr lang="zh-TW" altLang="en-US" sz="20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3714744" y="2143116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電腦開機鍵</a:t>
            </a:r>
            <a:endParaRPr lang="zh-TW" altLang="en-US" sz="20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7215206" y="7143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/>
              <a:t>投影機控制</a:t>
            </a:r>
            <a:endParaRPr lang="zh-TW" altLang="en-US" sz="20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6929454" y="1500174"/>
            <a:ext cx="543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開機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29454" y="207167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關機</a:t>
            </a:r>
            <a:endParaRPr lang="zh-TW" altLang="en-US" sz="1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286776" y="200024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電腦</a:t>
            </a:r>
            <a:endParaRPr lang="zh-TW" altLang="en-US" sz="16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786182" y="378619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機櫃電源</a:t>
            </a:r>
            <a:endParaRPr lang="zh-TW" altLang="en-US" sz="2400" b="1" dirty="0"/>
          </a:p>
        </p:txBody>
      </p:sp>
      <p:sp>
        <p:nvSpPr>
          <p:cNvPr id="16" name="圓形箭號 15"/>
          <p:cNvSpPr/>
          <p:nvPr/>
        </p:nvSpPr>
        <p:spPr>
          <a:xfrm rot="242169">
            <a:off x="3943131" y="4295665"/>
            <a:ext cx="281805" cy="40980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 rot="5400000">
            <a:off x="4893471" y="4250537"/>
            <a:ext cx="214314" cy="285752"/>
          </a:xfrm>
          <a:prstGeom prst="curvedRightArrow">
            <a:avLst>
              <a:gd name="adj1" fmla="val 27668"/>
              <a:gd name="adj2" fmla="val 43383"/>
              <a:gd name="adj3" fmla="val 3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57620" y="45720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6314" y="45720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0" y="5286388"/>
            <a:ext cx="872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/>
              <a:t>開機</a:t>
            </a:r>
            <a:r>
              <a:rPr lang="zh-TW" altLang="en-US" sz="2400" b="1" dirty="0" smtClean="0"/>
              <a:t>順序</a:t>
            </a:r>
            <a:r>
              <a:rPr lang="en-US" altLang="zh-TW" sz="2400" dirty="0" smtClean="0"/>
              <a:t>:1.</a:t>
            </a:r>
            <a:r>
              <a:rPr lang="zh-TW" altLang="en-US" sz="2400" dirty="0" smtClean="0"/>
              <a:t>打開機櫃電源</a:t>
            </a:r>
            <a:r>
              <a:rPr lang="en-US" altLang="zh-TW" sz="2400" dirty="0" smtClean="0"/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開</a:t>
            </a:r>
            <a:r>
              <a:rPr lang="en-US" altLang="zh-TW" sz="2400" dirty="0" smtClean="0"/>
              <a:t>)2.</a:t>
            </a:r>
            <a:r>
              <a:rPr lang="zh-TW" altLang="en-US" sz="2400" dirty="0" smtClean="0"/>
              <a:t>按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電腦開機鍵</a:t>
            </a:r>
            <a:r>
              <a:rPr lang="en-US" altLang="zh-TW" sz="2400" dirty="0" smtClean="0"/>
              <a:t>)3.</a:t>
            </a:r>
            <a:r>
              <a:rPr lang="zh-TW" altLang="en-US" sz="2400" dirty="0" smtClean="0"/>
              <a:t>按</a:t>
            </a:r>
            <a:r>
              <a:rPr lang="zh-TW" altLang="en-US" sz="2400" dirty="0" smtClean="0"/>
              <a:t>投影</a:t>
            </a:r>
            <a:r>
              <a:rPr lang="zh-TW" altLang="en-US" sz="2400" dirty="0" smtClean="0"/>
              <a:t>機</a:t>
            </a:r>
            <a:r>
              <a:rPr lang="zh-TW" altLang="en-US" sz="2400" dirty="0" smtClean="0">
                <a:solidFill>
                  <a:srgbClr val="FF0000"/>
                </a:solidFill>
              </a:rPr>
              <a:t>開機</a:t>
            </a:r>
            <a:r>
              <a:rPr lang="zh-TW" altLang="en-US" sz="2400" dirty="0" smtClean="0"/>
              <a:t>鍵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0" y="6072206"/>
            <a:ext cx="779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/>
              <a:t>關機順序</a:t>
            </a:r>
            <a:r>
              <a:rPr lang="en-US" altLang="zh-TW" sz="2400" dirty="0" smtClean="0"/>
              <a:t>:1.</a:t>
            </a:r>
            <a:r>
              <a:rPr lang="zh-TW" altLang="en-US" sz="2400" dirty="0"/>
              <a:t>電腦</a:t>
            </a:r>
            <a:r>
              <a:rPr lang="zh-TW" altLang="en-US" sz="2400" dirty="0" smtClean="0"/>
              <a:t>關機</a:t>
            </a:r>
            <a:r>
              <a:rPr lang="en-US" altLang="zh-TW" sz="2400" dirty="0" smtClean="0"/>
              <a:t>2.</a:t>
            </a:r>
            <a:r>
              <a:rPr lang="zh-TW" altLang="en-US" sz="2400" dirty="0" smtClean="0"/>
              <a:t>按投影機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關機</a:t>
            </a:r>
            <a:r>
              <a:rPr lang="en-US" altLang="zh-TW" sz="2400" dirty="0" smtClean="0"/>
              <a:t>)3.</a:t>
            </a:r>
            <a:r>
              <a:rPr lang="zh-TW" altLang="en-US" sz="2400" dirty="0" smtClean="0"/>
              <a:t>關閉機櫃電源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關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69</Words>
  <Application>Microsoft Office PowerPoint</Application>
  <PresentationFormat>如螢幕大小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q</dc:creator>
  <cp:lastModifiedBy>q</cp:lastModifiedBy>
  <cp:revision>6</cp:revision>
  <dcterms:created xsi:type="dcterms:W3CDTF">2014-07-17T00:35:38Z</dcterms:created>
  <dcterms:modified xsi:type="dcterms:W3CDTF">2014-07-17T01:17:34Z</dcterms:modified>
</cp:coreProperties>
</file>