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62222">
            <a:off x="5461989" y="1991232"/>
            <a:ext cx="1201187" cy="1044000"/>
          </a:xfrm>
          <a:prstGeom prst="rect">
            <a:avLst/>
          </a:prstGeom>
        </p:spPr>
      </p:pic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17240" y="248562"/>
            <a:ext cx="6840760" cy="931870"/>
          </a:xfrm>
        </p:spPr>
        <p:txBody>
          <a:bodyPr>
            <a:noAutofit/>
          </a:bodyPr>
          <a:lstStyle/>
          <a:p>
            <a:pPr>
              <a:lnSpc>
                <a:spcPts val="7000"/>
              </a:lnSpc>
            </a:pPr>
            <a:r>
              <a:rPr lang="en-US" altLang="zh-TW" sz="4600" b="1" dirty="0" smtClean="0"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2022 OPEN ! RUN</a:t>
            </a:r>
            <a:endParaRPr lang="zh-TW" altLang="en-US" sz="4600" b="1" dirty="0"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6632" y="9475113"/>
            <a:ext cx="658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天主教輔仁中學 全體師生暨家長會仝賀 </a:t>
            </a:r>
            <a:r>
              <a:rPr lang="en-US" altLang="zh-TW" sz="2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111.12.22</a:t>
            </a:r>
            <a:endParaRPr lang="en-US" altLang="zh-TW" sz="2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17240" y="1576724"/>
            <a:ext cx="6840760" cy="1231943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王漢宗超明體繁" panose="02020300000000000000" pitchFamily="18" charset="-120"/>
                <a:ea typeface="王漢宗超明體繁" panose="02020300000000000000" pitchFamily="18" charset="-120"/>
              </a:rPr>
              <a:t>高一仁 朱婕瑀</a:t>
            </a:r>
            <a:endParaRPr lang="en-US" altLang="zh-TW" sz="4400" b="1" dirty="0">
              <a:solidFill>
                <a:srgbClr val="FF0000"/>
              </a:solidFill>
              <a:latin typeface="王漢宗超明體繁" panose="02020300000000000000" pitchFamily="18" charset="-120"/>
              <a:ea typeface="王漢宗超明體繁" panose="02020300000000000000" pitchFamily="18" charset="-120"/>
            </a:endParaRPr>
          </a:p>
        </p:txBody>
      </p:sp>
      <p:sp>
        <p:nvSpPr>
          <p:cNvPr id="20" name="副標題 2"/>
          <p:cNvSpPr txBox="1">
            <a:spLocks/>
          </p:cNvSpPr>
          <p:nvPr/>
        </p:nvSpPr>
        <p:spPr>
          <a:xfrm>
            <a:off x="211876" y="2423667"/>
            <a:ext cx="6491906" cy="1231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b="1" dirty="0">
                <a:solidFill>
                  <a:srgbClr val="FF0000"/>
                </a:solidFill>
              </a:rPr>
              <a:t>榮獲 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r>
              <a:rPr lang="zh-TW" altLang="en-US" sz="3600" b="1" dirty="0" smtClean="0">
                <a:solidFill>
                  <a:srgbClr val="FF0000"/>
                </a:solidFill>
              </a:rPr>
              <a:t>女子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11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公里組 第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3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名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r>
              <a:rPr lang="zh-TW" altLang="en-US" sz="3600" b="1" dirty="0">
                <a:solidFill>
                  <a:srgbClr val="FF0000"/>
                </a:solidFill>
              </a:rPr>
              <a:t> </a:t>
            </a:r>
            <a:endParaRPr lang="en-US" altLang="zh-TW" sz="3600" b="1" dirty="0">
              <a:solidFill>
                <a:srgbClr val="FF0000"/>
              </a:solidFill>
            </a:endParaRPr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4" t="12771" r="25259" b="8572"/>
          <a:stretch/>
        </p:blipFill>
        <p:spPr>
          <a:xfrm rot="20167506">
            <a:off x="122927" y="1636583"/>
            <a:ext cx="1306840" cy="1357103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3" b="23099"/>
          <a:stretch/>
        </p:blipFill>
        <p:spPr>
          <a:xfrm>
            <a:off x="1168634" y="3882835"/>
            <a:ext cx="4576856" cy="54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1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27</Words>
  <Application>Microsoft Office PowerPoint</Application>
  <PresentationFormat>A4 紙張 (210x297 公釐)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王漢宗超明體繁</vt:lpstr>
      <vt:lpstr>新細明體</vt:lpstr>
      <vt:lpstr>Arial</vt:lpstr>
      <vt:lpstr>Calibri</vt:lpstr>
      <vt:lpstr>Office 佈景主題</vt:lpstr>
      <vt:lpstr>2022 OPEN ! RUN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108年第18屆高中地理奧林匹亞</dc:title>
  <dc:creator>教務處-設備組</dc:creator>
  <cp:lastModifiedBy>5a88</cp:lastModifiedBy>
  <cp:revision>72</cp:revision>
  <dcterms:created xsi:type="dcterms:W3CDTF">2015-12-10T09:25:34Z</dcterms:created>
  <dcterms:modified xsi:type="dcterms:W3CDTF">2022-12-23T06:25:45Z</dcterms:modified>
</cp:coreProperties>
</file>